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64" r:id="rId12"/>
    <p:sldId id="265" r:id="rId13"/>
    <p:sldId id="266" r:id="rId14"/>
    <p:sldId id="274" r:id="rId15"/>
    <p:sldId id="267" r:id="rId16"/>
    <p:sldId id="275" r:id="rId17"/>
    <p:sldId id="268" r:id="rId18"/>
    <p:sldId id="276" r:id="rId19"/>
    <p:sldId id="269" r:id="rId20"/>
    <p:sldId id="270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6858000" cy="12192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1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065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36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68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99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248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674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59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3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47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45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322FB1-57B4-4337-A898-076664FFD7BF}" type="datetimeFigureOut">
              <a:rPr lang="en-GB" smtClean="0"/>
              <a:t>18/05/2026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D79CDE-C2AC-42C6-84B8-83B0655994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5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holding a drawing&#10;&#10;AI-generated content may be incorrect.">
            <a:extLst>
              <a:ext uri="{FF2B5EF4-FFF2-40B4-BE49-F238E27FC236}">
                <a16:creationId xmlns:a16="http://schemas.microsoft.com/office/drawing/2014/main" id="{E7C57D2D-A014-0DE8-D4C0-B6C040D40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" y="873760"/>
            <a:ext cx="5516880" cy="7355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3044EC-7C96-9C96-A6A5-8C243584E2B7}"/>
              </a:ext>
            </a:extLst>
          </p:cNvPr>
          <p:cNvSpPr txBox="1"/>
          <p:nvPr/>
        </p:nvSpPr>
        <p:spPr>
          <a:xfrm>
            <a:off x="1805104" y="22862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A6FD5E-5D02-E7E7-3991-7D9FE053ACE6}"/>
              </a:ext>
            </a:extLst>
          </p:cNvPr>
          <p:cNvSpPr/>
          <p:nvPr/>
        </p:nvSpPr>
        <p:spPr>
          <a:xfrm>
            <a:off x="4008120" y="6096000"/>
            <a:ext cx="426720" cy="2438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133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5A562A-702C-9BCB-3702-15E6A78F5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032" y="0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3F0CCBDB-8502-C46E-DA25-175EA3E32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" y="594360"/>
            <a:ext cx="5623560" cy="7498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AA5D07-3745-7CA0-0947-75C9706C01F8}"/>
              </a:ext>
            </a:extLst>
          </p:cNvPr>
          <p:cNvSpPr/>
          <p:nvPr/>
        </p:nvSpPr>
        <p:spPr>
          <a:xfrm>
            <a:off x="3657600" y="6598920"/>
            <a:ext cx="914400" cy="335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3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5E28BB-3727-2A46-CC58-DA7F2A37548E}"/>
              </a:ext>
            </a:extLst>
          </p:cNvPr>
          <p:cNvSpPr txBox="1"/>
          <p:nvPr/>
        </p:nvSpPr>
        <p:spPr>
          <a:xfrm>
            <a:off x="186606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5" name="Picture 4" descr="A child holding a drawing&#10;&#10;AI-generated content may be incorrect.">
            <a:extLst>
              <a:ext uri="{FF2B5EF4-FFF2-40B4-BE49-F238E27FC236}">
                <a16:creationId xmlns:a16="http://schemas.microsoft.com/office/drawing/2014/main" id="{08D3A365-221D-C20F-22B6-95F4A56C4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" y="751820"/>
            <a:ext cx="5863590" cy="78181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350EB0-14E7-5939-D6CD-B5DA893902EF}"/>
              </a:ext>
            </a:extLst>
          </p:cNvPr>
          <p:cNvSpPr/>
          <p:nvPr/>
        </p:nvSpPr>
        <p:spPr>
          <a:xfrm>
            <a:off x="3840480" y="7376160"/>
            <a:ext cx="472440" cy="2895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75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0EC6FF-7449-5586-038D-9AAAC5EE3237}"/>
              </a:ext>
            </a:extLst>
          </p:cNvPr>
          <p:cNvSpPr txBox="1"/>
          <p:nvPr/>
        </p:nvSpPr>
        <p:spPr>
          <a:xfrm>
            <a:off x="172890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5" name="Picture 4" descr="A child holding a drawing&#10;&#10;AI-generated content may be incorrect.">
            <a:extLst>
              <a:ext uri="{FF2B5EF4-FFF2-40B4-BE49-F238E27FC236}">
                <a16:creationId xmlns:a16="http://schemas.microsoft.com/office/drawing/2014/main" id="{F947CC8B-A6BB-D049-BD37-9D4EDC5C0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" y="751820"/>
            <a:ext cx="6275070" cy="8366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4178B2-7FF9-113A-2746-9BC7385FC041}"/>
              </a:ext>
            </a:extLst>
          </p:cNvPr>
          <p:cNvSpPr/>
          <p:nvPr/>
        </p:nvSpPr>
        <p:spPr>
          <a:xfrm>
            <a:off x="3931920" y="7894320"/>
            <a:ext cx="762000" cy="274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974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49866F-C1B6-FC2A-B4DE-95E97538A2FE}"/>
              </a:ext>
            </a:extLst>
          </p:cNvPr>
          <p:cNvSpPr txBox="1"/>
          <p:nvPr/>
        </p:nvSpPr>
        <p:spPr>
          <a:xfrm>
            <a:off x="159936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5" name="Picture 4" descr="A child holding a drawing&#10;&#10;AI-generated content may be incorrect.">
            <a:extLst>
              <a:ext uri="{FF2B5EF4-FFF2-40B4-BE49-F238E27FC236}">
                <a16:creationId xmlns:a16="http://schemas.microsoft.com/office/drawing/2014/main" id="{62C1D880-9365-E6BF-865D-0CA0D0D09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751820"/>
            <a:ext cx="5975985" cy="79679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E29771-1295-1BDA-6B4A-12EB42DCD094}"/>
              </a:ext>
            </a:extLst>
          </p:cNvPr>
          <p:cNvSpPr/>
          <p:nvPr/>
        </p:nvSpPr>
        <p:spPr>
          <a:xfrm>
            <a:off x="3718560" y="7132320"/>
            <a:ext cx="685800" cy="2895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036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9F6738-91B7-B8D2-1359-924B05AE1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143223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piece of paper&#10;&#10;AI-generated content may be incorrect.">
            <a:extLst>
              <a:ext uri="{FF2B5EF4-FFF2-40B4-BE49-F238E27FC236}">
                <a16:creationId xmlns:a16="http://schemas.microsoft.com/office/drawing/2014/main" id="{AFB00282-EB85-A14A-EF25-5C0FEF7AC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5" y="774127"/>
            <a:ext cx="5520690" cy="7360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87EA6F-EFD2-06F8-4FB6-10644781E45B}"/>
              </a:ext>
            </a:extLst>
          </p:cNvPr>
          <p:cNvSpPr/>
          <p:nvPr/>
        </p:nvSpPr>
        <p:spPr>
          <a:xfrm>
            <a:off x="4236720" y="6598920"/>
            <a:ext cx="335280" cy="274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643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CC7C2-7A8C-535D-F3D0-8162AE94AF2F}"/>
              </a:ext>
            </a:extLst>
          </p:cNvPr>
          <p:cNvSpPr txBox="1"/>
          <p:nvPr/>
        </p:nvSpPr>
        <p:spPr>
          <a:xfrm>
            <a:off x="1805104" y="12192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5" name="Picture 4" descr="A child holding a piece of paper&#10;&#10;AI-generated content may be incorrect.">
            <a:extLst>
              <a:ext uri="{FF2B5EF4-FFF2-40B4-BE49-F238E27FC236}">
                <a16:creationId xmlns:a16="http://schemas.microsoft.com/office/drawing/2014/main" id="{B8FA1F77-F28C-4956-6A9A-71B17F588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" y="751820"/>
            <a:ext cx="5806440" cy="7741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747D6F-044E-AA6D-4154-5581F326DD5A}"/>
              </a:ext>
            </a:extLst>
          </p:cNvPr>
          <p:cNvSpPr/>
          <p:nvPr/>
        </p:nvSpPr>
        <p:spPr>
          <a:xfrm>
            <a:off x="4389120" y="7741920"/>
            <a:ext cx="579120" cy="3962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19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7AD7AE-144F-5607-BD98-1874F17B1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112743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F2D4786B-7FB6-37C7-1347-F65D73E60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" y="655320"/>
            <a:ext cx="5840730" cy="77876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8F7794-1C70-FE2C-9A2F-27EC8402264F}"/>
              </a:ext>
            </a:extLst>
          </p:cNvPr>
          <p:cNvSpPr/>
          <p:nvPr/>
        </p:nvSpPr>
        <p:spPr>
          <a:xfrm>
            <a:off x="3779520" y="7101840"/>
            <a:ext cx="640080" cy="2590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541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A1F988-1967-F7C1-D19E-A498437F6FC1}"/>
              </a:ext>
            </a:extLst>
          </p:cNvPr>
          <p:cNvSpPr txBox="1"/>
          <p:nvPr/>
        </p:nvSpPr>
        <p:spPr>
          <a:xfrm>
            <a:off x="127170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0B383BEE-005D-17A7-F15A-2DA5E7625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929640"/>
            <a:ext cx="5200650" cy="6934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876444-021F-AE3A-9ACE-5FBDEDF0A069}"/>
              </a:ext>
            </a:extLst>
          </p:cNvPr>
          <p:cNvSpPr/>
          <p:nvPr/>
        </p:nvSpPr>
        <p:spPr>
          <a:xfrm>
            <a:off x="3703320" y="6431280"/>
            <a:ext cx="579120" cy="335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53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6AACA-C89E-3B66-B960-C0F0A7995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12" y="280383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B995512B-48C9-9EC9-F1B2-887286215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030256"/>
            <a:ext cx="5105400" cy="6807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0A69CB-F690-3FA6-389E-EDE0268B4B82}"/>
              </a:ext>
            </a:extLst>
          </p:cNvPr>
          <p:cNvSpPr/>
          <p:nvPr/>
        </p:nvSpPr>
        <p:spPr>
          <a:xfrm>
            <a:off x="3429000" y="6477000"/>
            <a:ext cx="472440" cy="1981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96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771FC8-4C37-D684-1360-3473742E29FB}"/>
              </a:ext>
            </a:extLst>
          </p:cNvPr>
          <p:cNvSpPr txBox="1"/>
          <p:nvPr/>
        </p:nvSpPr>
        <p:spPr>
          <a:xfrm>
            <a:off x="127170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E56A34D8-EAB8-7C43-A5C9-0B360AA5D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9" y="751820"/>
            <a:ext cx="5349240" cy="71323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044C43-F231-F5D6-0A7A-E9CAD080ABD5}"/>
              </a:ext>
            </a:extLst>
          </p:cNvPr>
          <p:cNvSpPr/>
          <p:nvPr/>
        </p:nvSpPr>
        <p:spPr>
          <a:xfrm>
            <a:off x="3566160" y="7010400"/>
            <a:ext cx="640080" cy="304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741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9A08AF-C579-8A91-BF12-9EE4BE8DE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234663"/>
            <a:ext cx="3871296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C0CA16-2BCE-81BE-905B-0223AC5CC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80" y="984536"/>
            <a:ext cx="5847584" cy="77937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862003-8640-BC47-1041-859B234684B0}"/>
              </a:ext>
            </a:extLst>
          </p:cNvPr>
          <p:cNvSpPr/>
          <p:nvPr/>
        </p:nvSpPr>
        <p:spPr>
          <a:xfrm>
            <a:off x="3429000" y="6096000"/>
            <a:ext cx="762000" cy="3962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358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23EC5A-82F1-D5BE-2BD3-0DEE95BCFB13}"/>
              </a:ext>
            </a:extLst>
          </p:cNvPr>
          <p:cNvSpPr txBox="1"/>
          <p:nvPr/>
        </p:nvSpPr>
        <p:spPr>
          <a:xfrm>
            <a:off x="127170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E235E213-B706-B5E9-F59C-211E5CF67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9" y="868680"/>
            <a:ext cx="5326380" cy="7101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671969-0482-4ABD-1576-7D9D024CE6DF}"/>
              </a:ext>
            </a:extLst>
          </p:cNvPr>
          <p:cNvSpPr/>
          <p:nvPr/>
        </p:nvSpPr>
        <p:spPr>
          <a:xfrm>
            <a:off x="3825240" y="6964680"/>
            <a:ext cx="396240" cy="152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86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3FC005-CDB0-4438-3395-FFD53B236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0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11D41957-E8F6-7A5C-ACDA-FF8D57101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49873"/>
            <a:ext cx="6080760" cy="810768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B51715F-9B47-628F-70A4-9F70A603C367}"/>
              </a:ext>
            </a:extLst>
          </p:cNvPr>
          <p:cNvSpPr/>
          <p:nvPr/>
        </p:nvSpPr>
        <p:spPr>
          <a:xfrm>
            <a:off x="2278380" y="1325880"/>
            <a:ext cx="2590800" cy="30022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A472A9-4EDF-6174-9434-FAFD1DEE2F51}"/>
              </a:ext>
            </a:extLst>
          </p:cNvPr>
          <p:cNvSpPr/>
          <p:nvPr/>
        </p:nvSpPr>
        <p:spPr>
          <a:xfrm>
            <a:off x="4312920" y="7391400"/>
            <a:ext cx="365760" cy="2286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50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30654-BAFC-7E9B-CE30-5056DB90D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0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1BC4CEC2-D3E8-9898-557A-AFBA7D306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36" y="749873"/>
            <a:ext cx="4983480" cy="66446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148A0C0-BB72-8889-76D5-7634FA932E85}"/>
              </a:ext>
            </a:extLst>
          </p:cNvPr>
          <p:cNvSpPr/>
          <p:nvPr/>
        </p:nvSpPr>
        <p:spPr>
          <a:xfrm>
            <a:off x="2179320" y="1082040"/>
            <a:ext cx="1859280" cy="21640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6B936-75DB-3D48-BC8A-6D86D66719E2}"/>
              </a:ext>
            </a:extLst>
          </p:cNvPr>
          <p:cNvSpPr/>
          <p:nvPr/>
        </p:nvSpPr>
        <p:spPr>
          <a:xfrm>
            <a:off x="3078480" y="5928360"/>
            <a:ext cx="533400" cy="2895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823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E3D2D3-0168-5E2F-9D53-601489BC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188943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1DCE3918-72AB-EFE9-6990-7699A5E5D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" y="938816"/>
            <a:ext cx="5909310" cy="78790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A81423-C13C-1BF9-6A72-D457E27F07DD}"/>
              </a:ext>
            </a:extLst>
          </p:cNvPr>
          <p:cNvSpPr/>
          <p:nvPr/>
        </p:nvSpPr>
        <p:spPr>
          <a:xfrm>
            <a:off x="4008120" y="7254240"/>
            <a:ext cx="396240" cy="213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761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61852-B0A5-8A2B-B0BC-EF601157C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112743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A1D9D206-E590-C73E-2A11-170F648CB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862616"/>
            <a:ext cx="5821680" cy="77622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603742-DBA9-E54A-7125-D2B4F5231170}"/>
              </a:ext>
            </a:extLst>
          </p:cNvPr>
          <p:cNvSpPr/>
          <p:nvPr/>
        </p:nvSpPr>
        <p:spPr>
          <a:xfrm>
            <a:off x="3962400" y="7162800"/>
            <a:ext cx="533400" cy="32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909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B19B8E-A54C-DA3C-552E-FEE83C96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143223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0BC06C1D-B6A3-D42D-2FDC-C3D25F487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" y="726440"/>
            <a:ext cx="5684520" cy="75793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650BC31-EAC6-4703-43F8-CF4E4C7BE8AB}"/>
              </a:ext>
            </a:extLst>
          </p:cNvPr>
          <p:cNvSpPr/>
          <p:nvPr/>
        </p:nvSpPr>
        <p:spPr>
          <a:xfrm>
            <a:off x="2110740" y="1476313"/>
            <a:ext cx="2636520" cy="269748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056D2-E4A5-BC08-BE58-F79E3109026E}"/>
              </a:ext>
            </a:extLst>
          </p:cNvPr>
          <p:cNvSpPr/>
          <p:nvPr/>
        </p:nvSpPr>
        <p:spPr>
          <a:xfrm>
            <a:off x="3657600" y="6903720"/>
            <a:ext cx="640080" cy="3200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85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9A1ED6-45C2-34F4-7AEE-3C79723A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0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5BE04330-51A0-E0D2-CBEE-0CCDF1D74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" y="594360"/>
            <a:ext cx="6137910" cy="8183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7381F4-D812-1EBF-7A79-1FC67D107F83}"/>
              </a:ext>
            </a:extLst>
          </p:cNvPr>
          <p:cNvSpPr/>
          <p:nvPr/>
        </p:nvSpPr>
        <p:spPr>
          <a:xfrm>
            <a:off x="3535680" y="7025640"/>
            <a:ext cx="685800" cy="274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577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0798B-0004-8FD0-926C-F8F9D5920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432" y="0"/>
            <a:ext cx="3871296" cy="749873"/>
          </a:xfrm>
          <a:prstGeom prst="rect">
            <a:avLst/>
          </a:prstGeom>
        </p:spPr>
      </p:pic>
      <p:pic>
        <p:nvPicPr>
          <p:cNvPr id="4" name="Picture 3" descr="A child holding a drawing&#10;&#10;AI-generated content may be incorrect.">
            <a:extLst>
              <a:ext uri="{FF2B5EF4-FFF2-40B4-BE49-F238E27FC236}">
                <a16:creationId xmlns:a16="http://schemas.microsoft.com/office/drawing/2014/main" id="{E8EEC369-F485-B1E9-799B-1171673D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" y="579120"/>
            <a:ext cx="5955030" cy="7940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7B0F20-59D1-2D5A-40E8-C41FFB08D968}"/>
              </a:ext>
            </a:extLst>
          </p:cNvPr>
          <p:cNvSpPr/>
          <p:nvPr/>
        </p:nvSpPr>
        <p:spPr>
          <a:xfrm>
            <a:off x="4556760" y="7376160"/>
            <a:ext cx="594360" cy="2133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08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EB922C-FAF7-14EF-97BC-EAB3C509A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352" y="173703"/>
            <a:ext cx="3871296" cy="749873"/>
          </a:xfrm>
          <a:prstGeom prst="rect">
            <a:avLst/>
          </a:prstGeom>
        </p:spPr>
      </p:pic>
      <p:pic>
        <p:nvPicPr>
          <p:cNvPr id="7" name="Picture 6" descr="A child holding a drawing&#10;&#10;AI-generated content may be incorrect.">
            <a:extLst>
              <a:ext uri="{FF2B5EF4-FFF2-40B4-BE49-F238E27FC236}">
                <a16:creationId xmlns:a16="http://schemas.microsoft.com/office/drawing/2014/main" id="{63824F76-8D13-51A5-C9C9-3C5A079E5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" y="774127"/>
            <a:ext cx="5497830" cy="73304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69869-B905-AFD7-B10B-39FFD2C9F063}"/>
              </a:ext>
            </a:extLst>
          </p:cNvPr>
          <p:cNvSpPr/>
          <p:nvPr/>
        </p:nvSpPr>
        <p:spPr>
          <a:xfrm>
            <a:off x="3886200" y="6477000"/>
            <a:ext cx="792480" cy="4114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74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293167-214D-FEE0-F95E-7BA8A3281FFF}"/>
              </a:ext>
            </a:extLst>
          </p:cNvPr>
          <p:cNvSpPr txBox="1"/>
          <p:nvPr/>
        </p:nvSpPr>
        <p:spPr>
          <a:xfrm>
            <a:off x="159936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7" name="Picture 6" descr="A child holding a drawing&#10;&#10;AI-generated content may be incorrect.">
            <a:extLst>
              <a:ext uri="{FF2B5EF4-FFF2-40B4-BE49-F238E27FC236}">
                <a16:creationId xmlns:a16="http://schemas.microsoft.com/office/drawing/2014/main" id="{235A2DB0-EF83-F426-7DC4-38D55B219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" y="751820"/>
            <a:ext cx="6233160" cy="8310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FC87660-279D-604E-9B4A-F1E9BC3D860E}"/>
              </a:ext>
            </a:extLst>
          </p:cNvPr>
          <p:cNvSpPr/>
          <p:nvPr/>
        </p:nvSpPr>
        <p:spPr>
          <a:xfrm>
            <a:off x="3779520" y="8382000"/>
            <a:ext cx="487680" cy="274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83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FC7531-2C36-3076-05A0-BF3A94F75421}"/>
              </a:ext>
            </a:extLst>
          </p:cNvPr>
          <p:cNvSpPr txBox="1"/>
          <p:nvPr/>
        </p:nvSpPr>
        <p:spPr>
          <a:xfrm>
            <a:off x="146982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7" name="Picture 6" descr="A child holding a drawing&#10;&#10;AI-generated content may be incorrect.">
            <a:extLst>
              <a:ext uri="{FF2B5EF4-FFF2-40B4-BE49-F238E27FC236}">
                <a16:creationId xmlns:a16="http://schemas.microsoft.com/office/drawing/2014/main" id="{7514E2B5-9AF8-CEEA-0582-00E5234DE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" y="751820"/>
            <a:ext cx="5795010" cy="77266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9F300-28F8-5637-301A-6679F2D09F47}"/>
              </a:ext>
            </a:extLst>
          </p:cNvPr>
          <p:cNvSpPr/>
          <p:nvPr/>
        </p:nvSpPr>
        <p:spPr>
          <a:xfrm>
            <a:off x="4358640" y="6736080"/>
            <a:ext cx="929640" cy="381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95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50864B-BBDF-C6D3-C33D-46315FB80F91}"/>
              </a:ext>
            </a:extLst>
          </p:cNvPr>
          <p:cNvSpPr txBox="1"/>
          <p:nvPr/>
        </p:nvSpPr>
        <p:spPr>
          <a:xfrm>
            <a:off x="174414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5" name="Picture 4" descr="A child standing in front of a door holding a picture&#10;&#10;AI-generated content may be incorrect.">
            <a:extLst>
              <a:ext uri="{FF2B5EF4-FFF2-40B4-BE49-F238E27FC236}">
                <a16:creationId xmlns:a16="http://schemas.microsoft.com/office/drawing/2014/main" id="{995BB813-00AB-BD69-08A2-947CC1F61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" y="751820"/>
            <a:ext cx="6080760" cy="81076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EDEBDE-AB52-D651-718A-5F59D1A07DAD}"/>
              </a:ext>
            </a:extLst>
          </p:cNvPr>
          <p:cNvSpPr/>
          <p:nvPr/>
        </p:nvSpPr>
        <p:spPr>
          <a:xfrm>
            <a:off x="4404360" y="7665720"/>
            <a:ext cx="518160" cy="4267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65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113251-7687-C1EF-354A-270407A2ADB6}"/>
              </a:ext>
            </a:extLst>
          </p:cNvPr>
          <p:cNvSpPr txBox="1"/>
          <p:nvPr/>
        </p:nvSpPr>
        <p:spPr>
          <a:xfrm>
            <a:off x="159936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5" name="Picture 4" descr="A child holding a drawing&#10;&#10;AI-generated content may be incorrect.">
            <a:extLst>
              <a:ext uri="{FF2B5EF4-FFF2-40B4-BE49-F238E27FC236}">
                <a16:creationId xmlns:a16="http://schemas.microsoft.com/office/drawing/2014/main" id="{458EC657-47A8-AAA9-FA03-1DF7279F6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" y="751820"/>
            <a:ext cx="6195060" cy="8260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421054-0B72-D031-4277-CAB79AD96001}"/>
              </a:ext>
            </a:extLst>
          </p:cNvPr>
          <p:cNvSpPr/>
          <p:nvPr/>
        </p:nvSpPr>
        <p:spPr>
          <a:xfrm>
            <a:off x="3810000" y="7757160"/>
            <a:ext cx="624840" cy="457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5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DD3DD8-2035-9FE5-0A9E-401E246077C9}"/>
              </a:ext>
            </a:extLst>
          </p:cNvPr>
          <p:cNvSpPr txBox="1"/>
          <p:nvPr/>
        </p:nvSpPr>
        <p:spPr>
          <a:xfrm>
            <a:off x="159936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5" name="Picture 4" descr="A child holding a drawing&#10;&#10;AI-generated content may be incorrect.">
            <a:extLst>
              <a:ext uri="{FF2B5EF4-FFF2-40B4-BE49-F238E27FC236}">
                <a16:creationId xmlns:a16="http://schemas.microsoft.com/office/drawing/2014/main" id="{ACBCCE4E-5335-E08A-A35F-85D52C4E8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5" y="751820"/>
            <a:ext cx="6092190" cy="81229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0917DB-5870-BC4A-C4B6-9A545614E056}"/>
              </a:ext>
            </a:extLst>
          </p:cNvPr>
          <p:cNvSpPr/>
          <p:nvPr/>
        </p:nvSpPr>
        <p:spPr>
          <a:xfrm>
            <a:off x="3307080" y="7071360"/>
            <a:ext cx="807720" cy="5638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17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DDE7B-7FB5-F798-631B-82B0F7746D07}"/>
              </a:ext>
            </a:extLst>
          </p:cNvPr>
          <p:cNvSpPr txBox="1"/>
          <p:nvPr/>
        </p:nvSpPr>
        <p:spPr>
          <a:xfrm>
            <a:off x="1744144" y="228600"/>
            <a:ext cx="3659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u="sng" dirty="0"/>
              <a:t>Dragon Symmetry Art</a:t>
            </a:r>
          </a:p>
        </p:txBody>
      </p:sp>
      <p:pic>
        <p:nvPicPr>
          <p:cNvPr id="5" name="Picture 4" descr="A child holding a drawing&#10;&#10;AI-generated content may be incorrect.">
            <a:extLst>
              <a:ext uri="{FF2B5EF4-FFF2-40B4-BE49-F238E27FC236}">
                <a16:creationId xmlns:a16="http://schemas.microsoft.com/office/drawing/2014/main" id="{43FD1BD6-E724-6606-D85E-CDEA13758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51820"/>
            <a:ext cx="5715000" cy="762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79D7743-13A1-8ADE-4392-AB2E76DB01B9}"/>
              </a:ext>
            </a:extLst>
          </p:cNvPr>
          <p:cNvSpPr/>
          <p:nvPr/>
        </p:nvSpPr>
        <p:spPr>
          <a:xfrm>
            <a:off x="4191000" y="6736080"/>
            <a:ext cx="640080" cy="2895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64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42</Words>
  <Application>Microsoft Office PowerPoint</Application>
  <PresentationFormat>Widescreen</PresentationFormat>
  <Paragraphs>14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WCBC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 Jenkins (Madras VA Primary School)</dc:creator>
  <cp:lastModifiedBy>K Jenkins (Madras VA Primary School)</cp:lastModifiedBy>
  <cp:revision>17</cp:revision>
  <cp:lastPrinted>2026-01-27T13:18:38Z</cp:lastPrinted>
  <dcterms:created xsi:type="dcterms:W3CDTF">2026-01-20T17:34:03Z</dcterms:created>
  <dcterms:modified xsi:type="dcterms:W3CDTF">2026-05-18T15:56:35Z</dcterms:modified>
</cp:coreProperties>
</file>